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25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FB6A6-7008-4606-8D55-5DFA0EA8F082}" type="datetimeFigureOut">
              <a:rPr lang="en-IN" smtClean="0"/>
              <a:t>12-11-2019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947BF-EC46-4C7D-A173-382E93C0B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42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F375-9433-4C8E-AACB-A9A04CEA2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071A-2347-4F3A-82EA-D7715719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385D-16EE-4C12-9829-B3B4A121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12E6-B6D4-4D14-94B4-9318912A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C9C-33E3-4928-AE74-C8D8652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C7FC-05C7-42BB-8AC3-E780440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6E06-E6FA-47D7-898D-AD4A1D65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3F9C-9014-4406-80EA-419DEB65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E6F87-0C73-4BB1-9C1A-D634EA7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D547-33A6-470F-8454-6663790A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141D3-1E96-45F7-BC4C-F4EB0665E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F6D7-28AC-40A4-BA24-D31CEB31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3D6E-1A82-4B94-AFA0-F0611AC6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86B9-6159-42F8-B3F0-B019EF60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FB63-3ABB-4AC0-B5EE-51080C4B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4B9E-BA95-4B9A-B7BB-5A5786D8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E2128-38D4-4610-9568-90C60A0D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3458C-A4B5-4E21-98FE-C6C95CA3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3D1EB-5AD3-452C-A002-95AC461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246E-E686-4EF4-9961-129B970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95A7-FCA9-4950-9337-8BD601D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DC88-6A10-4FA3-A62C-E95E966E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C4F2-A418-44B9-A26E-8310FCE2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20909-36C3-4560-9A76-E1BF087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63-C0D8-4B48-89C7-4952779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F0C5-01BA-46D9-BB97-E6D7B28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3587-31B3-4C49-A409-9C6D425DA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9670-DB97-453C-8E19-579C80F5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7D68-30B0-42A4-9202-D58C14E6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A539-2784-4439-80E1-A32EC06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57269-2BF6-40E7-AAF1-910712DA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5A-E8B7-4623-AC39-90DB443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1DEC-BE0E-431D-9CB8-5F76260A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78E6-2638-4236-8710-3FFF0F81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8118A-1123-48A9-B537-2AE5A816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F53DA-4EA8-45F7-9B8A-CB8B372C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E91F8-04F5-4119-BDAE-0BDF651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AA186-862F-4CF2-85FF-AB1FA2A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1751E-B0E9-4F73-85EA-EF2A7068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2EDE-C0B3-4794-A23A-4749646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8C6A-6519-48E8-BD81-3367BE20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E79D-86DD-452C-A237-8A39A73F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BDFE-2615-4D24-A238-03A356FE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6820-C765-4DD9-8292-DDD90F3D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C4F5-A370-4476-A808-2D94B100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32057-9C3D-4EDB-B96F-18091B5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499-EA7A-4AFA-A032-2E250C79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1740-CF84-48C6-AAC3-6DCA9D2D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2F418-F917-4217-9273-F8EAAFA0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F065-59D3-4311-9A17-C5AAD443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4D32-C5B4-4F8F-8329-A4259BB0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3C5B6-88C5-4C8D-9CF6-0A0E8DEE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A2D2-C62F-4558-8A72-5676B46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83416-3D53-45A9-8896-71B73FDF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A42B-5239-46BB-9843-343B35FFC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291C1-0678-4856-9B28-A3E1430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41503-835F-49F0-882F-0161FC8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6717-2AC2-4E3A-B258-017C6ED8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D852-F2ED-40CC-8EFA-019FD41E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3B2B5-683A-4F17-8962-36A36811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E0C-B361-46B6-924D-2A02DCC81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CEDB-372A-4144-AA35-2E724BC9910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4B11-831C-411D-B503-ACB8D4CE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1769-A43D-415A-BB3A-B27BA6E9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AA53-2E00-42DB-A684-269CBE2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7E6B-C4EA-47B0-B4BD-DABB0D67EF06}"/>
              </a:ext>
            </a:extLst>
          </p:cNvPr>
          <p:cNvSpPr txBox="1"/>
          <p:nvPr/>
        </p:nvSpPr>
        <p:spPr>
          <a:xfrm>
            <a:off x="728869" y="2986743"/>
            <a:ext cx="6523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APPLYING DEEP TRANSFER LEARNING FOR NLP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7E78C-6DA4-4DF2-8F0F-7759945A0366}"/>
              </a:ext>
            </a:extLst>
          </p:cNvPr>
          <p:cNvSpPr txBox="1"/>
          <p:nvPr/>
        </p:nvSpPr>
        <p:spPr>
          <a:xfrm>
            <a:off x="728869" y="3983652"/>
            <a:ext cx="3763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b="1" dirty="0">
              <a:solidFill>
                <a:schemeClr val="bg1"/>
              </a:solidFill>
              <a:latin typeface="+mj-lt"/>
            </a:endParaRPr>
          </a:p>
          <a:p>
            <a:endParaRPr lang="en-US" sz="2200" b="1" dirty="0">
              <a:solidFill>
                <a:schemeClr val="bg1"/>
              </a:solidFill>
              <a:latin typeface="+mj-lt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+mj-lt"/>
              </a:rPr>
              <a:t>DIPANJAN (DJ) SARKAR</a:t>
            </a:r>
          </a:p>
        </p:txBody>
      </p:sp>
    </p:spTree>
    <p:extLst>
      <p:ext uri="{BB962C8B-B14F-4D97-AF65-F5344CB8AC3E}">
        <p14:creationId xmlns:p14="http://schemas.microsoft.com/office/powerpoint/2010/main" val="34815240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KX_ZsOzUpvOfNfug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LGwgghyJJ5AwvEo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LlZJ0l_QNGvpwF7o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OveEvAORhT5Y0pJ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MoxTBax0fp1ZBV-z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L9lgNMfghGxvIcs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PTMQLDMUr92wWGq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UCOFd7wvYtO32zi0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Uz4VZwU1p5Rp0YUa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SSfaTjVR5LZo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5DVZoU-KVjzf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SSfaTjVR5LZp-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Wgnm9GDN3gLQ5Zf_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RCQR4qMMES1u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XOKkm-CuOG7gWQp-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XUhcHcymcwfu3OH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VdJ9o-qdwwNWG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T4QCggCMwSNX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WVrmsfObeZJEE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XH1C8o8OMC_y8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ZRgU3odIfzHBiOf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plu_kPz6yMrlYy-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_eWd7rEVa1rDAJt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gOsSiQ-YAWcNr87B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hXv1CdQNQ8Q2WMC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hi6p1zILw1fSKGw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iMjZzGtbTzcJkNq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j1VmY3756zEGbkmZ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Ujs3SVygfxy2HQt8M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Yh4sYUlpFiYt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Gp7Em5iLAcw7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DlAKonW7jJs_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6eLMe0LckhWAj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E2aAZ32abqmEy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F4LXJjgtQjE5p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IVEGLJQwyib_q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JOBruYrpFAj2J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KssLMEgK0HbFD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Nss4M1mrsgX3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Oto-3KMC2tND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Pa4rlaAGB09X_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RdcsABFwWlRIV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jSP_KaUrQlbOZt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9_e4kmfZIL6AJdD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NxHJ8npfklv5k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NxHJ8npfklv5l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OLQuVFOQr3dF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PhrKmqpt2hmlH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PhrKmqpt2hml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Q9enGQu9-xT8f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XH1C8o8OMC_y9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Yh4sYUlpFiYtx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a5ZiyXQuPo0p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sHIDkbIcfgGU2oQYSU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ANk0C3LETp2Gg1F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8DA2B-6239-433D-82B7-400A2E0B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9E914-E912-437E-8B55-60F0313BCA57}"/>
              </a:ext>
            </a:extLst>
          </p:cNvPr>
          <p:cNvSpPr/>
          <p:nvPr/>
        </p:nvSpPr>
        <p:spPr>
          <a:xfrm>
            <a:off x="650203" y="3123306"/>
            <a:ext cx="3536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704424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CFLBHYzudcNcbXGi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GfTL2FUt56k35GbW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tLHmnsVOhBS7rHu7NN-HiRes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71</Words>
  <Application>Microsoft Office PowerPoint</Application>
  <PresentationFormat>Widescreen</PresentationFormat>
  <Paragraphs>63</Paragraphs>
  <Slides>60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Dipanjan Sarkar</cp:lastModifiedBy>
  <cp:revision>8</cp:revision>
  <dcterms:created xsi:type="dcterms:W3CDTF">2019-09-19T08:36:44Z</dcterms:created>
  <dcterms:modified xsi:type="dcterms:W3CDTF">2019-11-12T14:09:17Z</dcterms:modified>
</cp:coreProperties>
</file>